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58" r:id="rId7"/>
    <p:sldId id="265" r:id="rId8"/>
    <p:sldId id="260" r:id="rId9"/>
    <p:sldId id="262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0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3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8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1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4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7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7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85506-9CD9-8A4B-9103-692FAAA430E6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06BF1-806A-5A4F-88A1-DD2836D9E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8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75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9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ttern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9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tter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4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2017-04-03T05:53:53Z</dcterms:created>
  <dcterms:modified xsi:type="dcterms:W3CDTF">2017-04-09T23:30:29Z</dcterms:modified>
</cp:coreProperties>
</file>